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d03279c7-b121-4ae2-b3ba-7b8f59d00167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970c2df0cf4142b4" /><Relationship Type="http://schemas.openxmlformats.org/officeDocument/2006/relationships/hyperlink" Target="https://app.powerbi.com/groups/me/reports/d03279c7-b121-4ae2-b3ba-7b8f59d00167/ReportSection?pbi_source=PowerPoint" TargetMode="External" Id="RelId0" /><Relationship Type="http://schemas.openxmlformats.org/officeDocument/2006/relationships/image" Target="/ppt/media/image4.png" Id="imgId621986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1e37ed1184644745" /><Relationship Type="http://schemas.openxmlformats.org/officeDocument/2006/relationships/hyperlink" Target="https://app.powerbi.com/groups/me/reports/d03279c7-b121-4ae2-b3ba-7b8f59d00167/ReportSectiondc980797d05d12008194?pbi_source=PowerPoint" TargetMode="External" Id="RelId1" /><Relationship Type="http://schemas.openxmlformats.org/officeDocument/2006/relationships/image" Target="/ppt/media/image5.png" Id="imgId6219916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ca51b895dbf8429e" /><Relationship Type="http://schemas.openxmlformats.org/officeDocument/2006/relationships/hyperlink" Target="https://app.powerbi.com/groups/me/reports/d03279c7-b121-4ae2-b3ba-7b8f59d00167/ReportSection1f364db469570d77ca03?pbi_source=PowerPoint" TargetMode="External" Id="RelId2" /><Relationship Type="http://schemas.openxmlformats.org/officeDocument/2006/relationships/image" Target="/ppt/media/image6.png" Id="imgId6220000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a98f9469e9d7446d" /><Relationship Type="http://schemas.openxmlformats.org/officeDocument/2006/relationships/hyperlink" Target="https://app.powerbi.com/groups/me/reports/d03279c7-b121-4ae2-b3ba-7b8f59d00167/ReportSection096e92c1c00501128b83?pbi_source=PowerPoint" TargetMode="External" Id="RelId3" /><Relationship Type="http://schemas.openxmlformats.org/officeDocument/2006/relationships/image" Target="/ppt/media/image7.png" Id="imgId6220697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002dc0bf921d4b22" /><Relationship Type="http://schemas.openxmlformats.org/officeDocument/2006/relationships/hyperlink" Target="https://app.powerbi.com/groups/me/reports/d03279c7-b121-4ae2-b3ba-7b8f59d00167/ReportSectionf04200d635b844e00720?pbi_source=PowerPoint" TargetMode="External" Id="RelId4" /><Relationship Type="http://schemas.openxmlformats.org/officeDocument/2006/relationships/image" Target="/ppt/media/image8.png" Id="imgId6220696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3e14c9d539f14d0b" /><Relationship Type="http://schemas.openxmlformats.org/officeDocument/2006/relationships/hyperlink" Target="https://app.powerbi.com/groups/me/reports/d03279c7-b121-4ae2-b3ba-7b8f59d00167/ReportSectionc9a556bbc790cc397e34?pbi_source=PowerPoint" TargetMode="External" Id="RelId5" /><Relationship Type="http://schemas.openxmlformats.org/officeDocument/2006/relationships/image" Target="/ppt/media/image9.png" Id="imgId6220695" /></Relationships>
</file>

<file path=ppt/slides/slide1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 smtClean="0">
                <a:solidFill>
                  <a:srgbClr val="F3C910"/>
                </a:solidFill>
              </a:rPr>
              <a:t>grip_task5</a:t>
            </a:r>
            <a:endParaRPr lang="en-US" dirty="0">
              <a:solidFill>
                <a:srgbClr val="F3C910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9/28/2020 2:03:35 PM India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 smtClean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9/25/2020 11:14:47 PM India Standard Time</a:t>
            </a:r>
            <a:endParaRPr lang="en-US" sz="900" b="0" i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621986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621991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622000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622069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622069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622069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revision>2</cp:revision>
  <dcterms:created xsi:type="dcterms:W3CDTF">2016-09-04T11:54:55Z</dcterms:created>
  <dcterms:modified xsi:type="dcterms:W3CDTF">2016-09-04T11:56:03Z</dcterms:modified>
</cp:coreProperties>
</file>